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28"/>
  </p:notesMasterIdLst>
  <p:handoutMasterIdLst>
    <p:handoutMasterId r:id="rId29"/>
  </p:handoutMasterIdLst>
  <p:sldIdLst>
    <p:sldId id="283" r:id="rId2"/>
    <p:sldId id="257" r:id="rId3"/>
    <p:sldId id="265" r:id="rId4"/>
    <p:sldId id="272" r:id="rId5"/>
    <p:sldId id="260" r:id="rId6"/>
    <p:sldId id="273" r:id="rId7"/>
    <p:sldId id="269" r:id="rId8"/>
    <p:sldId id="274" r:id="rId9"/>
    <p:sldId id="262" r:id="rId10"/>
    <p:sldId id="275" r:id="rId11"/>
    <p:sldId id="264" r:id="rId12"/>
    <p:sldId id="276" r:id="rId13"/>
    <p:sldId id="263" r:id="rId14"/>
    <p:sldId id="277" r:id="rId15"/>
    <p:sldId id="261" r:id="rId16"/>
    <p:sldId id="278" r:id="rId17"/>
    <p:sldId id="267" r:id="rId18"/>
    <p:sldId id="279" r:id="rId19"/>
    <p:sldId id="258" r:id="rId20"/>
    <p:sldId id="280" r:id="rId21"/>
    <p:sldId id="266" r:id="rId22"/>
    <p:sldId id="281" r:id="rId23"/>
    <p:sldId id="259" r:id="rId24"/>
    <p:sldId id="282" r:id="rId25"/>
    <p:sldId id="271" r:id="rId26"/>
    <p:sldId id="270" r:id="rId27"/>
  </p:sldIdLst>
  <p:sldSz cx="9906000" cy="6858000" type="A4"/>
  <p:notesSz cx="9158288" cy="6865938"/>
  <p:defaultTextStyle>
    <a:defPPr>
      <a:defRPr lang="en-US"/>
    </a:defPPr>
    <a:lvl1pPr marL="0" algn="l" defTabSz="457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7" algn="l" defTabSz="457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3" algn="l" defTabSz="457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0" algn="l" defTabSz="457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47" algn="l" defTabSz="457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33" algn="l" defTabSz="457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20" algn="l" defTabSz="457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07" algn="l" defTabSz="457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494" algn="l" defTabSz="45718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4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F0D08"/>
    <a:srgbClr val="931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12" autoAdjust="0"/>
    <p:restoredTop sz="94660"/>
  </p:normalViewPr>
  <p:slideViewPr>
    <p:cSldViewPr snapToGrid="0" showGuides="1">
      <p:cViewPr varScale="1">
        <p:scale>
          <a:sx n="107" d="100"/>
          <a:sy n="107" d="100"/>
        </p:scale>
        <p:origin x="1896" y="114"/>
      </p:cViewPr>
      <p:guideLst>
        <p:guide orient="horz" pos="2160"/>
        <p:guide pos="314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9" d="100"/>
        <a:sy n="9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35" Type="http://schemas.openxmlformats.org/officeDocument/2006/relationships/customXml" Target="../customXml/item2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438B2938-673C-42BE-99A9-5B6F84F7B3D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1"/>
            <a:ext cx="3969017" cy="343911"/>
          </a:xfrm>
          <a:prstGeom prst="rect">
            <a:avLst/>
          </a:prstGeom>
        </p:spPr>
        <p:txBody>
          <a:bodyPr vert="horz" lIns="88953" tIns="44476" rIns="88953" bIns="44476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FDEDED8-0766-45AF-BA88-6ECD03403C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7850" y="1"/>
            <a:ext cx="3969017" cy="343911"/>
          </a:xfrm>
          <a:prstGeom prst="rect">
            <a:avLst/>
          </a:prstGeom>
        </p:spPr>
        <p:txBody>
          <a:bodyPr vert="horz" lIns="88953" tIns="44476" rIns="88953" bIns="44476" rtlCol="0"/>
          <a:lstStyle>
            <a:lvl1pPr algn="r">
              <a:defRPr sz="1200"/>
            </a:lvl1pPr>
          </a:lstStyle>
          <a:p>
            <a:fld id="{A039B1CC-9396-4EC5-97D5-808416BB7B21}" type="datetimeFigureOut">
              <a:rPr lang="de-AT" smtClean="0"/>
              <a:t>14.09.2025</a:t>
            </a:fld>
            <a:endParaRPr lang="de-AT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38BA3F4-C3F5-498E-A967-B840881B849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6522028"/>
            <a:ext cx="3969017" cy="343911"/>
          </a:xfrm>
          <a:prstGeom prst="rect">
            <a:avLst/>
          </a:prstGeom>
        </p:spPr>
        <p:txBody>
          <a:bodyPr vert="horz" lIns="88953" tIns="44476" rIns="88953" bIns="44476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D05C2F83-451E-4AD9-BB0F-8E707A29612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7850" y="6522028"/>
            <a:ext cx="3969017" cy="343911"/>
          </a:xfrm>
          <a:prstGeom prst="rect">
            <a:avLst/>
          </a:prstGeom>
        </p:spPr>
        <p:txBody>
          <a:bodyPr vert="horz" lIns="88953" tIns="44476" rIns="88953" bIns="44476" rtlCol="0" anchor="b"/>
          <a:lstStyle>
            <a:lvl1pPr algn="r">
              <a:defRPr sz="1200"/>
            </a:lvl1pPr>
          </a:lstStyle>
          <a:p>
            <a:fld id="{A808EB69-EF52-495B-8676-8C52BB91A09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0341489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3968591" cy="344887"/>
          </a:xfrm>
          <a:prstGeom prst="rect">
            <a:avLst/>
          </a:prstGeom>
        </p:spPr>
        <p:txBody>
          <a:bodyPr vert="horz" lIns="96344" tIns="48173" rIns="96344" bIns="48173" rtlCol="0"/>
          <a:lstStyle>
            <a:lvl1pPr algn="l">
              <a:defRPr sz="13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5188109" y="2"/>
            <a:ext cx="3968591" cy="344887"/>
          </a:xfrm>
          <a:prstGeom prst="rect">
            <a:avLst/>
          </a:prstGeom>
        </p:spPr>
        <p:txBody>
          <a:bodyPr vert="horz" lIns="96344" tIns="48173" rIns="96344" bIns="48173" rtlCol="0"/>
          <a:lstStyle>
            <a:lvl1pPr algn="r">
              <a:defRPr sz="1300"/>
            </a:lvl1pPr>
          </a:lstStyle>
          <a:p>
            <a:fld id="{08219E93-3F45-4F86-8E29-FEA866A6DA15}" type="datetimeFigureOut">
              <a:rPr lang="de-AT" smtClean="0"/>
              <a:t>14.09.2025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2906713" y="858838"/>
            <a:ext cx="3344862" cy="2316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44" tIns="48173" rIns="96344" bIns="48173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915829" y="3304236"/>
            <a:ext cx="7326630" cy="2703463"/>
          </a:xfrm>
          <a:prstGeom prst="rect">
            <a:avLst/>
          </a:prstGeom>
        </p:spPr>
        <p:txBody>
          <a:bodyPr vert="horz" lIns="96344" tIns="48173" rIns="96344" bIns="48173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2" y="6521054"/>
            <a:ext cx="3968591" cy="344886"/>
          </a:xfrm>
          <a:prstGeom prst="rect">
            <a:avLst/>
          </a:prstGeom>
        </p:spPr>
        <p:txBody>
          <a:bodyPr vert="horz" lIns="96344" tIns="48173" rIns="96344" bIns="48173" rtlCol="0" anchor="b"/>
          <a:lstStyle>
            <a:lvl1pPr algn="l">
              <a:defRPr sz="13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5188109" y="6521054"/>
            <a:ext cx="3968591" cy="344886"/>
          </a:xfrm>
          <a:prstGeom prst="rect">
            <a:avLst/>
          </a:prstGeom>
        </p:spPr>
        <p:txBody>
          <a:bodyPr vert="horz" lIns="96344" tIns="48173" rIns="96344" bIns="48173" rtlCol="0" anchor="b"/>
          <a:lstStyle>
            <a:lvl1pPr algn="r">
              <a:defRPr sz="1300"/>
            </a:lvl1pPr>
          </a:lstStyle>
          <a:p>
            <a:fld id="{BF35C4E3-188E-4C1D-8135-E693859DE017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73386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7" algn="l" defTabSz="9143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3" algn="l" defTabSz="9143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0" algn="l" defTabSz="9143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47" algn="l" defTabSz="9143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33" algn="l" defTabSz="9143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20" algn="l" defTabSz="9143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07" algn="l" defTabSz="9143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94" algn="l" defTabSz="91437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9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7" indent="0" algn="ctr">
              <a:buNone/>
              <a:defRPr sz="2000"/>
            </a:lvl2pPr>
            <a:lvl3pPr marL="914374" indent="0" algn="ctr">
              <a:buNone/>
              <a:defRPr sz="1800"/>
            </a:lvl3pPr>
            <a:lvl4pPr marL="1371561" indent="0" algn="ctr">
              <a:buNone/>
              <a:defRPr sz="1600"/>
            </a:lvl4pPr>
            <a:lvl5pPr marL="1828748" indent="0" algn="ctr">
              <a:buNone/>
              <a:defRPr sz="1600"/>
            </a:lvl5pPr>
            <a:lvl6pPr marL="2285935" indent="0" algn="ctr">
              <a:buNone/>
              <a:defRPr sz="1600"/>
            </a:lvl6pPr>
            <a:lvl7pPr marL="2743122" indent="0" algn="ctr">
              <a:buNone/>
              <a:defRPr sz="1600"/>
            </a:lvl7pPr>
            <a:lvl8pPr marL="3200309" indent="0" algn="ctr">
              <a:buNone/>
              <a:defRPr sz="1600"/>
            </a:lvl8pPr>
            <a:lvl9pPr marL="3657496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70C8-5BD2-4CB6-9C3C-A69C82AC92AD}" type="datetimeFigureOut">
              <a:rPr lang="de-AT" smtClean="0"/>
              <a:t>14.09.2025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8FC0-2CA3-41B1-B7AC-DB77996A3BD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6898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70C8-5BD2-4CB6-9C3C-A69C82AC92AD}" type="datetimeFigureOut">
              <a:rPr lang="de-AT" smtClean="0"/>
              <a:t>14.09.2025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8FC0-2CA3-41B1-B7AC-DB77996A3BD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670613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0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0" y="4589466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8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4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2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70C8-5BD2-4CB6-9C3C-A69C82AC92AD}" type="datetimeFigureOut">
              <a:rPr lang="de-AT" smtClean="0"/>
              <a:t>14.09.2025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8FC0-2CA3-41B1-B7AC-DB77996A3BD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61400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4" y="1825625"/>
            <a:ext cx="421005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70C8-5BD2-4CB6-9C3C-A69C82AC92AD}" type="datetimeFigureOut">
              <a:rPr lang="de-AT" smtClean="0"/>
              <a:t>14.09.2025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8FC0-2CA3-41B1-B7AC-DB77996A3BD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29498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7" indent="0">
              <a:buNone/>
              <a:defRPr sz="2000" b="1"/>
            </a:lvl2pPr>
            <a:lvl3pPr marL="914374" indent="0">
              <a:buNone/>
              <a:defRPr sz="1800" b="1"/>
            </a:lvl3pPr>
            <a:lvl4pPr marL="1371561" indent="0">
              <a:buNone/>
              <a:defRPr sz="1600" b="1"/>
            </a:lvl4pPr>
            <a:lvl5pPr marL="1828748" indent="0">
              <a:buNone/>
              <a:defRPr sz="1600" b="1"/>
            </a:lvl5pPr>
            <a:lvl6pPr marL="2285935" indent="0">
              <a:buNone/>
              <a:defRPr sz="1600" b="1"/>
            </a:lvl6pPr>
            <a:lvl7pPr marL="2743122" indent="0">
              <a:buNone/>
              <a:defRPr sz="1600" b="1"/>
            </a:lvl7pPr>
            <a:lvl8pPr marL="3200309" indent="0">
              <a:buNone/>
              <a:defRPr sz="1600" b="1"/>
            </a:lvl8pPr>
            <a:lvl9pPr marL="3657496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7" indent="0">
              <a:buNone/>
              <a:defRPr sz="2000" b="1"/>
            </a:lvl2pPr>
            <a:lvl3pPr marL="914374" indent="0">
              <a:buNone/>
              <a:defRPr sz="1800" b="1"/>
            </a:lvl3pPr>
            <a:lvl4pPr marL="1371561" indent="0">
              <a:buNone/>
              <a:defRPr sz="1600" b="1"/>
            </a:lvl4pPr>
            <a:lvl5pPr marL="1828748" indent="0">
              <a:buNone/>
              <a:defRPr sz="1600" b="1"/>
            </a:lvl5pPr>
            <a:lvl6pPr marL="2285935" indent="0">
              <a:buNone/>
              <a:defRPr sz="1600" b="1"/>
            </a:lvl6pPr>
            <a:lvl7pPr marL="2743122" indent="0">
              <a:buNone/>
              <a:defRPr sz="1600" b="1"/>
            </a:lvl7pPr>
            <a:lvl8pPr marL="3200309" indent="0">
              <a:buNone/>
              <a:defRPr sz="1600" b="1"/>
            </a:lvl8pPr>
            <a:lvl9pPr marL="3657496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5"/>
            <a:ext cx="4211340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70C8-5BD2-4CB6-9C3C-A69C82AC92AD}" type="datetimeFigureOut">
              <a:rPr lang="de-AT" smtClean="0"/>
              <a:t>14.09.2025</a:t>
            </a:fld>
            <a:endParaRPr lang="de-A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8FC0-2CA3-41B1-B7AC-DB77996A3BD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24738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70C8-5BD2-4CB6-9C3C-A69C82AC92AD}" type="datetimeFigureOut">
              <a:rPr lang="de-AT" smtClean="0"/>
              <a:t>14.09.2025</a:t>
            </a:fld>
            <a:endParaRPr lang="de-A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8FC0-2CA3-41B1-B7AC-DB77996A3BD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9490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70C8-5BD2-4CB6-9C3C-A69C82AC92AD}" type="datetimeFigureOut">
              <a:rPr lang="de-AT" smtClean="0"/>
              <a:t>14.09.2025</a:t>
            </a:fld>
            <a:endParaRPr lang="de-A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8FC0-2CA3-41B1-B7AC-DB77996A3BD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00956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8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7" indent="0">
              <a:buNone/>
              <a:defRPr sz="1400"/>
            </a:lvl2pPr>
            <a:lvl3pPr marL="914374" indent="0">
              <a:buNone/>
              <a:defRPr sz="1200"/>
            </a:lvl3pPr>
            <a:lvl4pPr marL="1371561" indent="0">
              <a:buNone/>
              <a:defRPr sz="1000"/>
            </a:lvl4pPr>
            <a:lvl5pPr marL="1828748" indent="0">
              <a:buNone/>
              <a:defRPr sz="1000"/>
            </a:lvl5pPr>
            <a:lvl6pPr marL="2285935" indent="0">
              <a:buNone/>
              <a:defRPr sz="1000"/>
            </a:lvl6pPr>
            <a:lvl7pPr marL="2743122" indent="0">
              <a:buNone/>
              <a:defRPr sz="1000"/>
            </a:lvl7pPr>
            <a:lvl8pPr marL="3200309" indent="0">
              <a:buNone/>
              <a:defRPr sz="1000"/>
            </a:lvl8pPr>
            <a:lvl9pPr marL="3657496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70C8-5BD2-4CB6-9C3C-A69C82AC92AD}" type="datetimeFigureOut">
              <a:rPr lang="de-AT" smtClean="0"/>
              <a:t>14.09.2025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8FC0-2CA3-41B1-B7AC-DB77996A3BD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16736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8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7" indent="0">
              <a:buNone/>
              <a:defRPr sz="2800"/>
            </a:lvl2pPr>
            <a:lvl3pPr marL="914374" indent="0">
              <a:buNone/>
              <a:defRPr sz="2400"/>
            </a:lvl3pPr>
            <a:lvl4pPr marL="1371561" indent="0">
              <a:buNone/>
              <a:defRPr sz="2000"/>
            </a:lvl4pPr>
            <a:lvl5pPr marL="1828748" indent="0">
              <a:buNone/>
              <a:defRPr sz="2000"/>
            </a:lvl5pPr>
            <a:lvl6pPr marL="2285935" indent="0">
              <a:buNone/>
              <a:defRPr sz="2000"/>
            </a:lvl6pPr>
            <a:lvl7pPr marL="2743122" indent="0">
              <a:buNone/>
              <a:defRPr sz="2000"/>
            </a:lvl7pPr>
            <a:lvl8pPr marL="3200309" indent="0">
              <a:buNone/>
              <a:defRPr sz="2000"/>
            </a:lvl8pPr>
            <a:lvl9pPr marL="3657496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7" indent="0">
              <a:buNone/>
              <a:defRPr sz="1400"/>
            </a:lvl2pPr>
            <a:lvl3pPr marL="914374" indent="0">
              <a:buNone/>
              <a:defRPr sz="1200"/>
            </a:lvl3pPr>
            <a:lvl4pPr marL="1371561" indent="0">
              <a:buNone/>
              <a:defRPr sz="1000"/>
            </a:lvl4pPr>
            <a:lvl5pPr marL="1828748" indent="0">
              <a:buNone/>
              <a:defRPr sz="1000"/>
            </a:lvl5pPr>
            <a:lvl6pPr marL="2285935" indent="0">
              <a:buNone/>
              <a:defRPr sz="1000"/>
            </a:lvl6pPr>
            <a:lvl7pPr marL="2743122" indent="0">
              <a:buNone/>
              <a:defRPr sz="1000"/>
            </a:lvl7pPr>
            <a:lvl8pPr marL="3200309" indent="0">
              <a:buNone/>
              <a:defRPr sz="1000"/>
            </a:lvl8pPr>
            <a:lvl9pPr marL="3657496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70C8-5BD2-4CB6-9C3C-A69C82AC92AD}" type="datetimeFigureOut">
              <a:rPr lang="de-AT" smtClean="0"/>
              <a:t>14.09.2025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8FC0-2CA3-41B1-B7AC-DB77996A3BD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10243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70C8-5BD2-4CB6-9C3C-A69C82AC92AD}" type="datetimeFigureOut">
              <a:rPr lang="de-AT" smtClean="0"/>
              <a:t>14.09.2025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8FC0-2CA3-41B1-B7AC-DB77996A3BD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08995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3" y="365126"/>
            <a:ext cx="2135981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9" y="365126"/>
            <a:ext cx="6284119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770C8-5BD2-4CB6-9C3C-A69C82AC92AD}" type="datetimeFigureOut">
              <a:rPr lang="de-AT" smtClean="0"/>
              <a:t>14.09.2025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8FC0-2CA3-41B1-B7AC-DB77996A3BD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70777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Kalenderblatt - OBE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ildplatzhalter 4">
            <a:extLst>
              <a:ext uri="{FF2B5EF4-FFF2-40B4-BE49-F238E27FC236}">
                <a16:creationId xmlns:a16="http://schemas.microsoft.com/office/drawing/2014/main" id="{EDA0F1E2-7A96-45FC-B4A9-F47BA023AF6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60606" y="117885"/>
            <a:ext cx="9596438" cy="6224588"/>
          </a:xfrm>
        </p:spPr>
        <p:txBody>
          <a:bodyPr/>
          <a:lstStyle/>
          <a:p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7627847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Kalenderblatt unte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ildplatzhalter 4">
            <a:extLst>
              <a:ext uri="{FF2B5EF4-FFF2-40B4-BE49-F238E27FC236}">
                <a16:creationId xmlns:a16="http://schemas.microsoft.com/office/drawing/2014/main" id="{EDA0F1E2-7A96-45FC-B4A9-F47BA023AF6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28651" y="511175"/>
            <a:ext cx="9596438" cy="6224588"/>
          </a:xfrm>
        </p:spPr>
        <p:txBody>
          <a:bodyPr/>
          <a:lstStyle/>
          <a:p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874753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4770C8-5BD2-4CB6-9C3C-A69C82AC92AD}" type="datetimeFigureOut">
              <a:rPr lang="de-AT" smtClean="0"/>
              <a:t>14.09.2025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B8FC0-2CA3-41B1-B7AC-DB77996A3BDC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86015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</p:sldLayoutIdLst>
  <p:txStyles>
    <p:titleStyle>
      <a:lvl1pPr algn="l" defTabSz="91437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3" indent="-228593" algn="l" defTabSz="91437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0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67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54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1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28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15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02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89" indent="-228593" algn="l" defTabSz="91437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7" algn="l" defTabSz="9143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4" algn="l" defTabSz="9143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1" algn="l" defTabSz="9143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48" algn="l" defTabSz="9143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35" algn="l" defTabSz="9143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22" algn="l" defTabSz="9143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09" algn="l" defTabSz="9143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96" algn="l" defTabSz="9143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k-ooe.at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4" Type="http://schemas.openxmlformats.org/officeDocument/2006/relationships/hyperlink" Target="http://www.lifetool.at/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A57F70BD-8869-4385-8F71-0B7E5D792E17}"/>
              </a:ext>
            </a:extLst>
          </p:cNvPr>
          <p:cNvSpPr txBox="1"/>
          <p:nvPr/>
        </p:nvSpPr>
        <p:spPr>
          <a:xfrm>
            <a:off x="39688" y="3244334"/>
            <a:ext cx="990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/>
              <a:t>bitte diese Seite leer lassen</a:t>
            </a:r>
          </a:p>
        </p:txBody>
      </p:sp>
    </p:spTree>
    <p:extLst>
      <p:ext uri="{BB962C8B-B14F-4D97-AF65-F5344CB8AC3E}">
        <p14:creationId xmlns:p14="http://schemas.microsoft.com/office/powerpoint/2010/main" val="4159931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ck 9">
            <a:extLst>
              <a:ext uri="{FF2B5EF4-FFF2-40B4-BE49-F238E27FC236}">
                <a16:creationId xmlns:a16="http://schemas.microsoft.com/office/drawing/2014/main" id="{78FE7361-F4E4-4723-BAD3-38371A755B70}"/>
              </a:ext>
            </a:extLst>
          </p:cNvPr>
          <p:cNvSpPr/>
          <p:nvPr/>
        </p:nvSpPr>
        <p:spPr>
          <a:xfrm>
            <a:off x="164592" y="118872"/>
            <a:ext cx="9601200" cy="621548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pic>
        <p:nvPicPr>
          <p:cNvPr id="8" name="Bildplatzhalter 7">
            <a:extLst>
              <a:ext uri="{FF2B5EF4-FFF2-40B4-BE49-F238E27FC236}">
                <a16:creationId xmlns:a16="http://schemas.microsoft.com/office/drawing/2014/main" id="{BEB17214-CEA5-437E-ADEA-7EC479C589C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26" b="4126"/>
          <a:stretch/>
        </p:blipFill>
        <p:spPr>
          <a:xfrm>
            <a:off x="1493115" y="523643"/>
            <a:ext cx="6999146" cy="4539893"/>
          </a:xfrm>
        </p:spPr>
      </p:pic>
      <p:sp>
        <p:nvSpPr>
          <p:cNvPr id="9" name="Rechteck 8">
            <a:extLst>
              <a:ext uri="{FF2B5EF4-FFF2-40B4-BE49-F238E27FC236}">
                <a16:creationId xmlns:a16="http://schemas.microsoft.com/office/drawing/2014/main" id="{A974D6F1-F207-4C79-867B-02F53D1C4CDE}"/>
              </a:ext>
            </a:extLst>
          </p:cNvPr>
          <p:cNvSpPr/>
          <p:nvPr/>
        </p:nvSpPr>
        <p:spPr>
          <a:xfrm>
            <a:off x="1365100" y="5310378"/>
            <a:ext cx="6999145" cy="838691"/>
          </a:xfrm>
          <a:prstGeom prst="rect">
            <a:avLst/>
          </a:prstGeom>
          <a:noFill/>
        </p:spPr>
        <p:txBody>
          <a:bodyPr wrap="square" lIns="99060" tIns="49530" rIns="99060" bIns="49530">
            <a:spAutoFit/>
          </a:bodyPr>
          <a:lstStyle/>
          <a:p>
            <a:pPr algn="ctr"/>
            <a:r>
              <a:rPr lang="de-DE" sz="4800" b="1" dirty="0"/>
              <a:t>Kalender 2026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700C9710-B591-4F4F-A539-0A3CBC35DA8F}"/>
              </a:ext>
            </a:extLst>
          </p:cNvPr>
          <p:cNvSpPr txBox="1"/>
          <p:nvPr/>
        </p:nvSpPr>
        <p:spPr>
          <a:xfrm rot="16200000">
            <a:off x="6565547" y="3111198"/>
            <a:ext cx="602361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e-AT" sz="900" dirty="0">
                <a:solidFill>
                  <a:schemeClr val="bg1">
                    <a:lumMod val="65000"/>
                  </a:schemeClr>
                </a:solidFill>
              </a:rPr>
              <a:t>erstellt mit Boardmaker 7 – PCS-Symbole © TobiiDynavox – Leitsymbole </a:t>
            </a:r>
            <a:r>
              <a:rPr lang="de-AT" sz="900" dirty="0">
                <a:solidFill>
                  <a:schemeClr val="bg1">
                    <a:lumMod val="65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www.uk-ooe.at</a:t>
            </a:r>
            <a:r>
              <a:rPr lang="de-AT" sz="900" dirty="0">
                <a:solidFill>
                  <a:schemeClr val="bg1">
                    <a:lumMod val="65000"/>
                  </a:schemeClr>
                </a:solidFill>
              </a:rPr>
              <a:t> – </a:t>
            </a:r>
            <a:r>
              <a:rPr lang="de-AT" sz="900" dirty="0">
                <a:solidFill>
                  <a:schemeClr val="bg1">
                    <a:lumMod val="65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www.lifetool.at</a:t>
            </a:r>
            <a:r>
              <a:rPr lang="de-AT" sz="900" dirty="0">
                <a:solidFill>
                  <a:schemeClr val="bg1">
                    <a:lumMod val="6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83884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platzhalter 5">
            <a:extLst>
              <a:ext uri="{FF2B5EF4-FFF2-40B4-BE49-F238E27FC236}">
                <a16:creationId xmlns:a16="http://schemas.microsoft.com/office/drawing/2014/main" id="{63271670-6440-41BD-B73B-820E2F49EAE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3352734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platzhalter 7">
            <a:extLst>
              <a:ext uri="{FF2B5EF4-FFF2-40B4-BE49-F238E27FC236}">
                <a16:creationId xmlns:a16="http://schemas.microsoft.com/office/drawing/2014/main" id="{93576017-01DF-4320-88EA-CD16FF7E137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808" r="-4808"/>
          <a:stretch/>
        </p:blipFill>
        <p:spPr>
          <a:xfrm>
            <a:off x="128651" y="511175"/>
            <a:ext cx="9596438" cy="6224588"/>
          </a:xfrm>
        </p:spPr>
      </p:pic>
    </p:spTree>
    <p:extLst>
      <p:ext uri="{BB962C8B-B14F-4D97-AF65-F5344CB8AC3E}">
        <p14:creationId xmlns:p14="http://schemas.microsoft.com/office/powerpoint/2010/main" val="5434120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ildplatzhalter 4">
            <a:extLst>
              <a:ext uri="{FF2B5EF4-FFF2-40B4-BE49-F238E27FC236}">
                <a16:creationId xmlns:a16="http://schemas.microsoft.com/office/drawing/2014/main" id="{4466F338-8A92-4802-9D01-4DA97F41ADF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36784469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platzhalter 2">
            <a:extLst>
              <a:ext uri="{FF2B5EF4-FFF2-40B4-BE49-F238E27FC236}">
                <a16:creationId xmlns:a16="http://schemas.microsoft.com/office/drawing/2014/main" id="{B1A7289B-9710-4E43-8453-413FB751FBA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808" r="-4808"/>
          <a:stretch/>
        </p:blipFill>
        <p:spPr>
          <a:xfrm>
            <a:off x="128651" y="511175"/>
            <a:ext cx="9596438" cy="6224588"/>
          </a:xfrm>
        </p:spPr>
      </p:pic>
    </p:spTree>
    <p:extLst>
      <p:ext uri="{BB962C8B-B14F-4D97-AF65-F5344CB8AC3E}">
        <p14:creationId xmlns:p14="http://schemas.microsoft.com/office/powerpoint/2010/main" val="29771133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>
            <a:extLst>
              <a:ext uri="{FF2B5EF4-FFF2-40B4-BE49-F238E27FC236}">
                <a16:creationId xmlns:a16="http://schemas.microsoft.com/office/drawing/2014/main" id="{9C7D84C1-7183-41BC-880C-B6E7FE51548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16159776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platzhalter 2">
            <a:extLst>
              <a:ext uri="{FF2B5EF4-FFF2-40B4-BE49-F238E27FC236}">
                <a16:creationId xmlns:a16="http://schemas.microsoft.com/office/drawing/2014/main" id="{24A1620F-F03B-467F-9D51-42A0D2225B3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808" r="-4808"/>
          <a:stretch/>
        </p:blipFill>
        <p:spPr>
          <a:xfrm>
            <a:off x="128651" y="511175"/>
            <a:ext cx="9596438" cy="6224588"/>
          </a:xfrm>
        </p:spPr>
      </p:pic>
    </p:spTree>
    <p:extLst>
      <p:ext uri="{BB962C8B-B14F-4D97-AF65-F5344CB8AC3E}">
        <p14:creationId xmlns:p14="http://schemas.microsoft.com/office/powerpoint/2010/main" val="41390922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>
            <a:extLst>
              <a:ext uri="{FF2B5EF4-FFF2-40B4-BE49-F238E27FC236}">
                <a16:creationId xmlns:a16="http://schemas.microsoft.com/office/drawing/2014/main" id="{626CC93C-1A23-45F7-AA9A-D4BF88E3C94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764800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platzhalter 2">
            <a:extLst>
              <a:ext uri="{FF2B5EF4-FFF2-40B4-BE49-F238E27FC236}">
                <a16:creationId xmlns:a16="http://schemas.microsoft.com/office/drawing/2014/main" id="{7A522E2A-3467-4711-A465-0A24CA76407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808" r="-4808"/>
          <a:stretch/>
        </p:blipFill>
        <p:spPr>
          <a:xfrm>
            <a:off x="154781" y="540358"/>
            <a:ext cx="9596438" cy="6224588"/>
          </a:xfrm>
        </p:spPr>
      </p:pic>
    </p:spTree>
    <p:extLst>
      <p:ext uri="{BB962C8B-B14F-4D97-AF65-F5344CB8AC3E}">
        <p14:creationId xmlns:p14="http://schemas.microsoft.com/office/powerpoint/2010/main" val="4014992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>
            <a:extLst>
              <a:ext uri="{FF2B5EF4-FFF2-40B4-BE49-F238E27FC236}">
                <a16:creationId xmlns:a16="http://schemas.microsoft.com/office/drawing/2014/main" id="{6A2F9F44-545D-450E-9EE1-A26F6CAAD6D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8983848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platzhalter 2">
            <a:extLst>
              <a:ext uri="{FF2B5EF4-FFF2-40B4-BE49-F238E27FC236}">
                <a16:creationId xmlns:a16="http://schemas.microsoft.com/office/drawing/2014/main" id="{38FF584D-5165-46EA-A8FA-20E11D511B3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808" r="-4808"/>
          <a:stretch/>
        </p:blipFill>
        <p:spPr>
          <a:xfrm>
            <a:off x="128651" y="511175"/>
            <a:ext cx="9596438" cy="6224588"/>
          </a:xfrm>
        </p:spPr>
      </p:pic>
    </p:spTree>
    <p:extLst>
      <p:ext uri="{BB962C8B-B14F-4D97-AF65-F5344CB8AC3E}">
        <p14:creationId xmlns:p14="http://schemas.microsoft.com/office/powerpoint/2010/main" val="35414035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 2">
            <a:extLst>
              <a:ext uri="{FF2B5EF4-FFF2-40B4-BE49-F238E27FC236}">
                <a16:creationId xmlns:a16="http://schemas.microsoft.com/office/drawing/2014/main" id="{007C654E-1AC9-40DE-A27C-40999FD754F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3740592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platzhalter 2">
            <a:extLst>
              <a:ext uri="{FF2B5EF4-FFF2-40B4-BE49-F238E27FC236}">
                <a16:creationId xmlns:a16="http://schemas.microsoft.com/office/drawing/2014/main" id="{131DFFF4-39C5-4DE3-AEE9-C5E72BEF7A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808" r="-4808"/>
          <a:stretch/>
        </p:blipFill>
        <p:spPr>
          <a:xfrm>
            <a:off x="128651" y="511175"/>
            <a:ext cx="9596438" cy="6224588"/>
          </a:xfrm>
        </p:spPr>
      </p:pic>
    </p:spTree>
    <p:extLst>
      <p:ext uri="{BB962C8B-B14F-4D97-AF65-F5344CB8AC3E}">
        <p14:creationId xmlns:p14="http://schemas.microsoft.com/office/powerpoint/2010/main" val="14769259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>
            <a:extLst>
              <a:ext uri="{FF2B5EF4-FFF2-40B4-BE49-F238E27FC236}">
                <a16:creationId xmlns:a16="http://schemas.microsoft.com/office/drawing/2014/main" id="{12DB6A27-FD97-408C-A934-D9EB783126F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0985805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platzhalter 2">
            <a:extLst>
              <a:ext uri="{FF2B5EF4-FFF2-40B4-BE49-F238E27FC236}">
                <a16:creationId xmlns:a16="http://schemas.microsoft.com/office/drawing/2014/main" id="{5FEB69F8-6422-4F3F-867E-77580989B2C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808" r="-4808"/>
          <a:stretch/>
        </p:blipFill>
        <p:spPr>
          <a:xfrm>
            <a:off x="128651" y="511175"/>
            <a:ext cx="9596438" cy="6224588"/>
          </a:xfrm>
        </p:spPr>
      </p:pic>
    </p:spTree>
    <p:extLst>
      <p:ext uri="{BB962C8B-B14F-4D97-AF65-F5344CB8AC3E}">
        <p14:creationId xmlns:p14="http://schemas.microsoft.com/office/powerpoint/2010/main" val="22662768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>
            <a:extLst>
              <a:ext uri="{FF2B5EF4-FFF2-40B4-BE49-F238E27FC236}">
                <a16:creationId xmlns:a16="http://schemas.microsoft.com/office/drawing/2014/main" id="{250B51B7-2AC6-4535-8F59-C78F71EF553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3554684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platzhalter 2">
            <a:extLst>
              <a:ext uri="{FF2B5EF4-FFF2-40B4-BE49-F238E27FC236}">
                <a16:creationId xmlns:a16="http://schemas.microsoft.com/office/drawing/2014/main" id="{51A9F82F-1137-4739-B2AA-96BF3DBDD3E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808" r="-4808"/>
          <a:stretch/>
        </p:blipFill>
        <p:spPr>
          <a:xfrm>
            <a:off x="194469" y="499586"/>
            <a:ext cx="9596438" cy="6224588"/>
          </a:xfrm>
        </p:spPr>
      </p:pic>
    </p:spTree>
    <p:extLst>
      <p:ext uri="{BB962C8B-B14F-4D97-AF65-F5344CB8AC3E}">
        <p14:creationId xmlns:p14="http://schemas.microsoft.com/office/powerpoint/2010/main" val="17928310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>
            <a:extLst>
              <a:ext uri="{FF2B5EF4-FFF2-40B4-BE49-F238E27FC236}">
                <a16:creationId xmlns:a16="http://schemas.microsoft.com/office/drawing/2014/main" id="{233325DE-3050-44E8-AE3F-39A6A057DC2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7877084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platzhalter 2">
            <a:extLst>
              <a:ext uri="{FF2B5EF4-FFF2-40B4-BE49-F238E27FC236}">
                <a16:creationId xmlns:a16="http://schemas.microsoft.com/office/drawing/2014/main" id="{8321C9A2-89A7-46AE-B248-39E9C04A02E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808" r="-4808"/>
          <a:stretch/>
        </p:blipFill>
        <p:spPr>
          <a:xfrm>
            <a:off x="128651" y="511175"/>
            <a:ext cx="9596438" cy="6224588"/>
          </a:xfrm>
        </p:spPr>
      </p:pic>
    </p:spTree>
    <p:extLst>
      <p:ext uri="{BB962C8B-B14F-4D97-AF65-F5344CB8AC3E}">
        <p14:creationId xmlns:p14="http://schemas.microsoft.com/office/powerpoint/2010/main" val="36002351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>
            <a:extLst>
              <a:ext uri="{FF2B5EF4-FFF2-40B4-BE49-F238E27FC236}">
                <a16:creationId xmlns:a16="http://schemas.microsoft.com/office/drawing/2014/main" id="{E45D38C7-CDB3-4B63-AA0C-E6D885C852D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1545698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platzhalter 2">
            <a:extLst>
              <a:ext uri="{FF2B5EF4-FFF2-40B4-BE49-F238E27FC236}">
                <a16:creationId xmlns:a16="http://schemas.microsoft.com/office/drawing/2014/main" id="{6C0CBE66-4C9B-4369-AB51-190F05E0879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808" r="-4808"/>
          <a:stretch/>
        </p:blipFill>
        <p:spPr>
          <a:xfrm>
            <a:off x="128651" y="511175"/>
            <a:ext cx="9596438" cy="6224588"/>
          </a:xfrm>
        </p:spPr>
      </p:pic>
    </p:spTree>
    <p:extLst>
      <p:ext uri="{BB962C8B-B14F-4D97-AF65-F5344CB8AC3E}">
        <p14:creationId xmlns:p14="http://schemas.microsoft.com/office/powerpoint/2010/main" val="21789517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>
            <a:extLst>
              <a:ext uri="{FF2B5EF4-FFF2-40B4-BE49-F238E27FC236}">
                <a16:creationId xmlns:a16="http://schemas.microsoft.com/office/drawing/2014/main" id="{F70F9E91-B9F6-4919-A1DF-90C8891115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4111267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platzhalter 7">
            <a:extLst>
              <a:ext uri="{FF2B5EF4-FFF2-40B4-BE49-F238E27FC236}">
                <a16:creationId xmlns:a16="http://schemas.microsoft.com/office/drawing/2014/main" id="{5B145669-5991-488E-8379-D797D357501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808" r="-4808"/>
          <a:stretch/>
        </p:blipFill>
        <p:spPr>
          <a:xfrm>
            <a:off x="128651" y="511175"/>
            <a:ext cx="9596438" cy="6224588"/>
          </a:xfrm>
        </p:spPr>
      </p:pic>
    </p:spTree>
    <p:extLst>
      <p:ext uri="{BB962C8B-B14F-4D97-AF65-F5344CB8AC3E}">
        <p14:creationId xmlns:p14="http://schemas.microsoft.com/office/powerpoint/2010/main" val="32567918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 2">
            <a:extLst>
              <a:ext uri="{FF2B5EF4-FFF2-40B4-BE49-F238E27FC236}">
                <a16:creationId xmlns:a16="http://schemas.microsoft.com/office/drawing/2014/main" id="{ACDE7002-C229-40D3-B4D4-1421677C8EE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28038390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platzhalter 2">
            <a:extLst>
              <a:ext uri="{FF2B5EF4-FFF2-40B4-BE49-F238E27FC236}">
                <a16:creationId xmlns:a16="http://schemas.microsoft.com/office/drawing/2014/main" id="{7CD5530D-8F58-4744-9814-D459D9DADA8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808" r="-4808"/>
          <a:stretch/>
        </p:blipFill>
        <p:spPr>
          <a:xfrm>
            <a:off x="128651" y="511175"/>
            <a:ext cx="9596438" cy="6224588"/>
          </a:xfr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802119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560D7266F940F246BD176AD22DD9E8AB" ma:contentTypeVersion="14" ma:contentTypeDescription="Ein neues Dokument erstellen." ma:contentTypeScope="" ma:versionID="3fa9a0272af74ee7bf2af7874cb2fa50">
  <xsd:schema xmlns:xsd="http://www.w3.org/2001/XMLSchema" xmlns:xs="http://www.w3.org/2001/XMLSchema" xmlns:p="http://schemas.microsoft.com/office/2006/metadata/properties" xmlns:ns2="3e20a759-ba88-4383-a387-e5a1139ad208" xmlns:ns3="d7cb0bb7-fea4-4e40-8a9f-43611a879d22" targetNamespace="http://schemas.microsoft.com/office/2006/metadata/properties" ma:root="true" ma:fieldsID="52deb164e3ccc09a6f8bd063af4c9c5e" ns2:_="" ns3:_="">
    <xsd:import namespace="3e20a759-ba88-4383-a387-e5a1139ad208"/>
    <xsd:import namespace="d7cb0bb7-fea4-4e40-8a9f-43611a879d2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20a759-ba88-4383-a387-e5a1139ad20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Bildmarkierungen" ma:readOnly="false" ma:fieldId="{5cf76f15-5ced-4ddc-b409-7134ff3c332f}" ma:taxonomyMulti="true" ma:sspId="1cbaa4e7-a64a-4c5c-aa96-842dbcf855c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cb0bb7-fea4-4e40-8a9f-43611a879d22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a1e4e5ad-6f8e-499e-8881-96e569130e92}" ma:internalName="TaxCatchAll" ma:showField="CatchAllData" ma:web="d7cb0bb7-fea4-4e40-8a9f-43611a879d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e20a759-ba88-4383-a387-e5a1139ad208">
      <Terms xmlns="http://schemas.microsoft.com/office/infopath/2007/PartnerControls"/>
    </lcf76f155ced4ddcb4097134ff3c332f>
    <TaxCatchAll xmlns="d7cb0bb7-fea4-4e40-8a9f-43611a879d22" xsi:nil="true"/>
  </documentManagement>
</p:properties>
</file>

<file path=customXml/itemProps1.xml><?xml version="1.0" encoding="utf-8"?>
<ds:datastoreItem xmlns:ds="http://schemas.openxmlformats.org/officeDocument/2006/customXml" ds:itemID="{45F218BB-4367-4F07-9510-167AC174A8D8}"/>
</file>

<file path=customXml/itemProps2.xml><?xml version="1.0" encoding="utf-8"?>
<ds:datastoreItem xmlns:ds="http://schemas.openxmlformats.org/officeDocument/2006/customXml" ds:itemID="{C19611FD-8B7F-4139-8C95-E8012F2F23C5}"/>
</file>

<file path=customXml/itemProps3.xml><?xml version="1.0" encoding="utf-8"?>
<ds:datastoreItem xmlns:ds="http://schemas.openxmlformats.org/officeDocument/2006/customXml" ds:itemID="{719AD6AF-0D8C-4EFF-B2CA-1E53A11C3683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28</Words>
  <Application>Microsoft Office PowerPoint</Application>
  <PresentationFormat>A4-Papier (210 x 297 mm)</PresentationFormat>
  <Paragraphs>3</Paragraphs>
  <Slides>26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Familie Malzer</dc:creator>
  <cp:lastModifiedBy>FAMILIE Malzer</cp:lastModifiedBy>
  <cp:revision>27</cp:revision>
  <cp:lastPrinted>2017-10-30T15:58:22Z</cp:lastPrinted>
  <dcterms:created xsi:type="dcterms:W3CDTF">2017-10-30T14:21:42Z</dcterms:created>
  <dcterms:modified xsi:type="dcterms:W3CDTF">2025-09-14T12:43:02Z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0x010100560D7266F940F246BD176AD22DD9E8AB</vt:lpwstr>
  </property>
</Properties>
</file>